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3" r:id="rId5"/>
    <p:sldId id="264" r:id="rId6"/>
    <p:sldId id="265" r:id="rId7"/>
    <p:sldId id="266" r:id="rId8"/>
    <p:sldId id="261" r:id="rId9"/>
    <p:sldId id="262" r:id="rId10"/>
    <p:sldId id="267" r:id="rId11"/>
    <p:sldId id="268" r:id="rId12"/>
    <p:sldId id="270" r:id="rId13"/>
    <p:sldId id="269" r:id="rId14"/>
    <p:sldId id="271" r:id="rId15"/>
    <p:sldId id="272" r:id="rId16"/>
    <p:sldId id="273" r:id="rId17"/>
    <p:sldId id="274" r:id="rId18"/>
    <p:sldId id="275" r:id="rId19"/>
    <p:sldId id="276" r:id="rId20"/>
    <p:sldId id="277" r:id="rId2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1A8F76B-E9A5-4CE4-802A-0B4DD0D3E707}" type="datetimeFigureOut">
              <a:rPr lang="zh-TW" altLang="en-US" smtClean="0"/>
              <a:t>2024/7/29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10953F9-84B9-4DF2-8BAC-19D3FD22ACAC}" type="slidenum">
              <a:rPr lang="zh-TW" altLang="en-US" smtClean="0"/>
              <a:t>‹#›</a:t>
            </a:fld>
            <a:endParaRPr lang="zh-TW" altLang="en-US"/>
          </a:p>
        </p:txBody>
      </p:sp>
    </p:spTree>
    <p:extLst>
      <p:ext uri="{BB962C8B-B14F-4D97-AF65-F5344CB8AC3E}">
        <p14:creationId xmlns:p14="http://schemas.microsoft.com/office/powerpoint/2010/main" val="3850491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1A8F76B-E9A5-4CE4-802A-0B4DD0D3E707}" type="datetimeFigureOut">
              <a:rPr lang="zh-TW" altLang="en-US" smtClean="0"/>
              <a:t>2024/7/29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10953F9-84B9-4DF2-8BAC-19D3FD22ACAC}" type="slidenum">
              <a:rPr lang="zh-TW" altLang="en-US" smtClean="0"/>
              <a:t>‹#›</a:t>
            </a:fld>
            <a:endParaRPr lang="zh-TW" altLang="en-US"/>
          </a:p>
        </p:txBody>
      </p:sp>
    </p:spTree>
    <p:extLst>
      <p:ext uri="{BB962C8B-B14F-4D97-AF65-F5344CB8AC3E}">
        <p14:creationId xmlns:p14="http://schemas.microsoft.com/office/powerpoint/2010/main" val="405562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1A8F76B-E9A5-4CE4-802A-0B4DD0D3E707}" type="datetimeFigureOut">
              <a:rPr lang="zh-TW" altLang="en-US" smtClean="0"/>
              <a:t>2024/7/29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10953F9-84B9-4DF2-8BAC-19D3FD22ACAC}" type="slidenum">
              <a:rPr lang="zh-TW" altLang="en-US" smtClean="0"/>
              <a:t>‹#›</a:t>
            </a:fld>
            <a:endParaRPr lang="zh-TW" altLang="en-US"/>
          </a:p>
        </p:txBody>
      </p:sp>
    </p:spTree>
    <p:extLst>
      <p:ext uri="{BB962C8B-B14F-4D97-AF65-F5344CB8AC3E}">
        <p14:creationId xmlns:p14="http://schemas.microsoft.com/office/powerpoint/2010/main" val="99818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1A8F76B-E9A5-4CE4-802A-0B4DD0D3E707}" type="datetimeFigureOut">
              <a:rPr lang="zh-TW" altLang="en-US" smtClean="0"/>
              <a:t>2024/7/29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10953F9-84B9-4DF2-8BAC-19D3FD22ACAC}" type="slidenum">
              <a:rPr lang="zh-TW" altLang="en-US" smtClean="0"/>
              <a:t>‹#›</a:t>
            </a:fld>
            <a:endParaRPr lang="zh-TW" altLang="en-US"/>
          </a:p>
        </p:txBody>
      </p:sp>
    </p:spTree>
    <p:extLst>
      <p:ext uri="{BB962C8B-B14F-4D97-AF65-F5344CB8AC3E}">
        <p14:creationId xmlns:p14="http://schemas.microsoft.com/office/powerpoint/2010/main" val="276315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1A8F76B-E9A5-4CE4-802A-0B4DD0D3E707}" type="datetimeFigureOut">
              <a:rPr lang="zh-TW" altLang="en-US" smtClean="0"/>
              <a:t>2024/7/29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10953F9-84B9-4DF2-8BAC-19D3FD22ACAC}" type="slidenum">
              <a:rPr lang="zh-TW" altLang="en-US" smtClean="0"/>
              <a:t>‹#›</a:t>
            </a:fld>
            <a:endParaRPr lang="zh-TW" altLang="en-US"/>
          </a:p>
        </p:txBody>
      </p:sp>
    </p:spTree>
    <p:extLst>
      <p:ext uri="{BB962C8B-B14F-4D97-AF65-F5344CB8AC3E}">
        <p14:creationId xmlns:p14="http://schemas.microsoft.com/office/powerpoint/2010/main" val="418595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1A8F76B-E9A5-4CE4-802A-0B4DD0D3E707}" type="datetimeFigureOut">
              <a:rPr lang="zh-TW" altLang="en-US" smtClean="0"/>
              <a:t>2024/7/29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10953F9-84B9-4DF2-8BAC-19D3FD22ACAC}" type="slidenum">
              <a:rPr lang="zh-TW" altLang="en-US" smtClean="0"/>
              <a:t>‹#›</a:t>
            </a:fld>
            <a:endParaRPr lang="zh-TW" altLang="en-US"/>
          </a:p>
        </p:txBody>
      </p:sp>
    </p:spTree>
    <p:extLst>
      <p:ext uri="{BB962C8B-B14F-4D97-AF65-F5344CB8AC3E}">
        <p14:creationId xmlns:p14="http://schemas.microsoft.com/office/powerpoint/2010/main" val="216158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1A8F76B-E9A5-4CE4-802A-0B4DD0D3E707}" type="datetimeFigureOut">
              <a:rPr lang="zh-TW" altLang="en-US" smtClean="0"/>
              <a:t>2024/7/29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10953F9-84B9-4DF2-8BAC-19D3FD22ACAC}" type="slidenum">
              <a:rPr lang="zh-TW" altLang="en-US" smtClean="0"/>
              <a:t>‹#›</a:t>
            </a:fld>
            <a:endParaRPr lang="zh-TW" altLang="en-US"/>
          </a:p>
        </p:txBody>
      </p:sp>
    </p:spTree>
    <p:extLst>
      <p:ext uri="{BB962C8B-B14F-4D97-AF65-F5344CB8AC3E}">
        <p14:creationId xmlns:p14="http://schemas.microsoft.com/office/powerpoint/2010/main" val="3091469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1A8F76B-E9A5-4CE4-802A-0B4DD0D3E707}" type="datetimeFigureOut">
              <a:rPr lang="zh-TW" altLang="en-US" smtClean="0"/>
              <a:t>2024/7/29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10953F9-84B9-4DF2-8BAC-19D3FD22ACAC}" type="slidenum">
              <a:rPr lang="zh-TW" altLang="en-US" smtClean="0"/>
              <a:t>‹#›</a:t>
            </a:fld>
            <a:endParaRPr lang="zh-TW" altLang="en-US"/>
          </a:p>
        </p:txBody>
      </p:sp>
    </p:spTree>
    <p:extLst>
      <p:ext uri="{BB962C8B-B14F-4D97-AF65-F5344CB8AC3E}">
        <p14:creationId xmlns:p14="http://schemas.microsoft.com/office/powerpoint/2010/main" val="143402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1A8F76B-E9A5-4CE4-802A-0B4DD0D3E707}" type="datetimeFigureOut">
              <a:rPr lang="zh-TW" altLang="en-US" smtClean="0"/>
              <a:t>2024/7/29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10953F9-84B9-4DF2-8BAC-19D3FD22ACAC}" type="slidenum">
              <a:rPr lang="zh-TW" altLang="en-US" smtClean="0"/>
              <a:t>‹#›</a:t>
            </a:fld>
            <a:endParaRPr lang="zh-TW" altLang="en-US"/>
          </a:p>
        </p:txBody>
      </p:sp>
    </p:spTree>
    <p:extLst>
      <p:ext uri="{BB962C8B-B14F-4D97-AF65-F5344CB8AC3E}">
        <p14:creationId xmlns:p14="http://schemas.microsoft.com/office/powerpoint/2010/main" val="78835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1A8F76B-E9A5-4CE4-802A-0B4DD0D3E707}" type="datetimeFigureOut">
              <a:rPr lang="zh-TW" altLang="en-US" smtClean="0"/>
              <a:t>2024/7/29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10953F9-84B9-4DF2-8BAC-19D3FD22ACAC}" type="slidenum">
              <a:rPr lang="zh-TW" altLang="en-US" smtClean="0"/>
              <a:t>‹#›</a:t>
            </a:fld>
            <a:endParaRPr lang="zh-TW" altLang="en-US"/>
          </a:p>
        </p:txBody>
      </p:sp>
    </p:spTree>
    <p:extLst>
      <p:ext uri="{BB962C8B-B14F-4D97-AF65-F5344CB8AC3E}">
        <p14:creationId xmlns:p14="http://schemas.microsoft.com/office/powerpoint/2010/main" val="253886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1A8F76B-E9A5-4CE4-802A-0B4DD0D3E707}" type="datetimeFigureOut">
              <a:rPr lang="zh-TW" altLang="en-US" smtClean="0"/>
              <a:t>2024/7/29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10953F9-84B9-4DF2-8BAC-19D3FD22ACAC}" type="slidenum">
              <a:rPr lang="zh-TW" altLang="en-US" smtClean="0"/>
              <a:t>‹#›</a:t>
            </a:fld>
            <a:endParaRPr lang="zh-TW" altLang="en-US"/>
          </a:p>
        </p:txBody>
      </p:sp>
    </p:spTree>
    <p:extLst>
      <p:ext uri="{BB962C8B-B14F-4D97-AF65-F5344CB8AC3E}">
        <p14:creationId xmlns:p14="http://schemas.microsoft.com/office/powerpoint/2010/main" val="173463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8F76B-E9A5-4CE4-802A-0B4DD0D3E707}" type="datetimeFigureOut">
              <a:rPr lang="zh-TW" altLang="en-US" smtClean="0"/>
              <a:t>2024/7/29</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953F9-84B9-4DF2-8BAC-19D3FD22ACAC}" type="slidenum">
              <a:rPr lang="zh-TW" altLang="en-US" smtClean="0"/>
              <a:t>‹#›</a:t>
            </a:fld>
            <a:endParaRPr lang="zh-TW" altLang="en-US"/>
          </a:p>
        </p:txBody>
      </p:sp>
    </p:spTree>
    <p:extLst>
      <p:ext uri="{BB962C8B-B14F-4D97-AF65-F5344CB8AC3E}">
        <p14:creationId xmlns:p14="http://schemas.microsoft.com/office/powerpoint/2010/main" val="270666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Autofit/>
          </a:bodyPr>
          <a:lstStyle/>
          <a:p>
            <a:r>
              <a:rPr lang="zh-TW" altLang="en-US" sz="8800" dirty="0" smtClean="0"/>
              <a:t>接待家庭</a:t>
            </a:r>
            <a:r>
              <a:rPr lang="en-US" altLang="zh-TW" sz="8800" dirty="0" smtClean="0"/>
              <a:t/>
            </a:r>
            <a:br>
              <a:rPr lang="en-US" altLang="zh-TW" sz="8800" dirty="0" smtClean="0"/>
            </a:br>
            <a:r>
              <a:rPr lang="en-US" altLang="zh-TW" sz="8800" dirty="0" smtClean="0"/>
              <a:t>Host Family</a:t>
            </a:r>
            <a:endParaRPr lang="zh-TW" altLang="en-US" sz="8800" dirty="0"/>
          </a:p>
        </p:txBody>
      </p:sp>
      <p:sp>
        <p:nvSpPr>
          <p:cNvPr id="3" name="副標題 2"/>
          <p:cNvSpPr>
            <a:spLocks noGrp="1"/>
          </p:cNvSpPr>
          <p:nvPr>
            <p:ph type="subTitle" idx="1"/>
          </p:nvPr>
        </p:nvSpPr>
        <p:spPr/>
        <p:txBody>
          <a:bodyPr/>
          <a:lstStyle/>
          <a:p>
            <a:endParaRPr lang="en-US" altLang="zh-TW" sz="4000" dirty="0" smtClean="0"/>
          </a:p>
          <a:p>
            <a:r>
              <a:rPr lang="zh-TW" altLang="en-US" sz="4000" dirty="0" smtClean="0"/>
              <a:t>范</a:t>
            </a:r>
            <a:r>
              <a:rPr lang="zh-TW" altLang="en-US" sz="4000" dirty="0" smtClean="0"/>
              <a:t>儷瓊</a:t>
            </a:r>
            <a:r>
              <a:rPr lang="en-US" altLang="zh-TW" sz="4000" dirty="0" smtClean="0"/>
              <a:t>Sunny</a:t>
            </a:r>
          </a:p>
          <a:p>
            <a:endParaRPr lang="zh-TW" altLang="en-US" dirty="0"/>
          </a:p>
        </p:txBody>
      </p:sp>
    </p:spTree>
    <p:extLst>
      <p:ext uri="{BB962C8B-B14F-4D97-AF65-F5344CB8AC3E}">
        <p14:creationId xmlns:p14="http://schemas.microsoft.com/office/powerpoint/2010/main" val="36597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a:t>接待家庭 環境</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1019" y="1798867"/>
            <a:ext cx="6071046" cy="4336462"/>
          </a:xfrm>
        </p:spPr>
      </p:pic>
    </p:spTree>
    <p:extLst>
      <p:ext uri="{BB962C8B-B14F-4D97-AF65-F5344CB8AC3E}">
        <p14:creationId xmlns:p14="http://schemas.microsoft.com/office/powerpoint/2010/main" val="85457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smtClean="0"/>
              <a:t>提供早餐 </a:t>
            </a:r>
            <a:endParaRPr lang="zh-TW" altLang="en-US" sz="6000"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3832" y="1855565"/>
            <a:ext cx="6507471" cy="3904483"/>
          </a:xfrm>
        </p:spPr>
      </p:pic>
    </p:spTree>
    <p:extLst>
      <p:ext uri="{BB962C8B-B14F-4D97-AF65-F5344CB8AC3E}">
        <p14:creationId xmlns:p14="http://schemas.microsoft.com/office/powerpoint/2010/main" val="313763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提供午餐</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730" y="1825625"/>
            <a:ext cx="6522539" cy="4351338"/>
          </a:xfrm>
        </p:spPr>
      </p:pic>
    </p:spTree>
    <p:extLst>
      <p:ext uri="{BB962C8B-B14F-4D97-AF65-F5344CB8AC3E}">
        <p14:creationId xmlns:p14="http://schemas.microsoft.com/office/powerpoint/2010/main" val="4154120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不一定提供晚餐  </a:t>
            </a:r>
            <a:r>
              <a:rPr lang="en-US" altLang="zh-TW" dirty="0" smtClean="0"/>
              <a:t>(</a:t>
            </a:r>
            <a:r>
              <a:rPr lang="zh-TW" altLang="en-US" dirty="0" smtClean="0"/>
              <a:t>音樂會前排練有便當</a:t>
            </a:r>
            <a:r>
              <a:rPr lang="en-US" altLang="zh-TW" dirty="0" smtClean="0"/>
              <a:t>)</a:t>
            </a:r>
            <a:endParaRPr lang="zh-TW" altLang="en-US" dirty="0"/>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02567" y="1557547"/>
            <a:ext cx="6497053" cy="4331368"/>
          </a:xfrm>
        </p:spPr>
      </p:pic>
    </p:spTree>
    <p:extLst>
      <p:ext uri="{BB962C8B-B14F-4D97-AF65-F5344CB8AC3E}">
        <p14:creationId xmlns:p14="http://schemas.microsoft.com/office/powerpoint/2010/main" val="17608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亞洲青年管弦樂團 </a:t>
            </a:r>
            <a:r>
              <a:rPr lang="en-US" altLang="zh-TW" dirty="0"/>
              <a:t>AYO</a:t>
            </a:r>
            <a:br>
              <a:rPr lang="en-US" altLang="zh-TW" dirty="0"/>
            </a:br>
            <a:r>
              <a:rPr lang="en-US" altLang="zh-TW" dirty="0"/>
              <a:t>https://www.ayo.org.hk/</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4185" y="1648104"/>
            <a:ext cx="7180447" cy="4766006"/>
          </a:xfrm>
        </p:spPr>
      </p:pic>
    </p:spTree>
    <p:extLst>
      <p:ext uri="{BB962C8B-B14F-4D97-AF65-F5344CB8AC3E}">
        <p14:creationId xmlns:p14="http://schemas.microsoft.com/office/powerpoint/2010/main" val="3076192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2024</a:t>
            </a:r>
            <a:r>
              <a:rPr lang="zh-TW" altLang="en-US" dirty="0" smtClean="0"/>
              <a:t>年  嘉義場</a:t>
            </a:r>
            <a:r>
              <a:rPr lang="en-US" altLang="zh-TW" sz="3200" dirty="0" smtClean="0"/>
              <a:t>8</a:t>
            </a:r>
            <a:r>
              <a:rPr lang="zh-TW" altLang="en-US" sz="3200" dirty="0" smtClean="0"/>
              <a:t>月</a:t>
            </a:r>
            <a:r>
              <a:rPr lang="en-US" altLang="zh-TW" sz="3200" dirty="0" smtClean="0"/>
              <a:t>23-24</a:t>
            </a:r>
            <a:r>
              <a:rPr lang="zh-TW" altLang="en-US" sz="3200" dirty="0" smtClean="0"/>
              <a:t>日   </a:t>
            </a:r>
            <a:r>
              <a:rPr lang="zh-TW" altLang="en-US" dirty="0" smtClean="0"/>
              <a:t>台北場</a:t>
            </a:r>
            <a:r>
              <a:rPr lang="en-US" altLang="zh-TW" sz="3200" dirty="0" smtClean="0"/>
              <a:t>8</a:t>
            </a:r>
            <a:r>
              <a:rPr lang="zh-TW" altLang="en-US" sz="3200" dirty="0" smtClean="0"/>
              <a:t>月</a:t>
            </a:r>
            <a:r>
              <a:rPr lang="en-US" altLang="zh-TW" sz="3200" dirty="0" smtClean="0"/>
              <a:t>26</a:t>
            </a:r>
            <a:r>
              <a:rPr lang="zh-TW" altLang="en-US" sz="3200" dirty="0" smtClean="0"/>
              <a:t>日</a:t>
            </a:r>
            <a:endParaRPr lang="zh-TW" altLang="en-US" sz="3200"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5448" y="1656538"/>
            <a:ext cx="7276699" cy="5002731"/>
          </a:xfrm>
        </p:spPr>
      </p:pic>
    </p:spTree>
    <p:extLst>
      <p:ext uri="{BB962C8B-B14F-4D97-AF65-F5344CB8AC3E}">
        <p14:creationId xmlns:p14="http://schemas.microsoft.com/office/powerpoint/2010/main" val="418619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法國首席指揮 </a:t>
            </a:r>
            <a:r>
              <a:rPr lang="en-US" altLang="zh-TW" sz="3200" dirty="0" smtClean="0"/>
              <a:t>Joseph Bastian</a:t>
            </a:r>
            <a:r>
              <a:rPr lang="zh-TW" altLang="en-US" sz="3200" b="1" dirty="0" smtClean="0"/>
              <a:t>約</a:t>
            </a:r>
            <a:r>
              <a:rPr lang="zh-TW" altLang="en-US" sz="3200" b="1" dirty="0"/>
              <a:t>瑟 </a:t>
            </a:r>
            <a:r>
              <a:rPr lang="en-US" altLang="zh-TW" sz="3200" b="1" dirty="0"/>
              <a:t>·</a:t>
            </a:r>
            <a:r>
              <a:rPr lang="zh-TW" altLang="en-US" sz="3200" b="1" dirty="0"/>
              <a:t>巴斯蒂安</a:t>
            </a:r>
            <a:endParaRPr lang="zh-TW" altLang="en-US" sz="3200"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571" y="1825625"/>
            <a:ext cx="6518858" cy="4351338"/>
          </a:xfrm>
        </p:spPr>
      </p:pic>
    </p:spTree>
    <p:extLst>
      <p:ext uri="{BB962C8B-B14F-4D97-AF65-F5344CB8AC3E}">
        <p14:creationId xmlns:p14="http://schemas.microsoft.com/office/powerpoint/2010/main" val="3538986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AYO </a:t>
            </a:r>
            <a:r>
              <a:rPr lang="zh-TW" altLang="en-US" dirty="0" smtClean="0"/>
              <a:t>團員</a:t>
            </a:r>
            <a:endParaRPr lang="zh-TW" altLang="en-US" dirty="0"/>
          </a:p>
        </p:txBody>
      </p:sp>
      <p:sp>
        <p:nvSpPr>
          <p:cNvPr id="3" name="內容版面配置區 2"/>
          <p:cNvSpPr>
            <a:spLocks noGrp="1"/>
          </p:cNvSpPr>
          <p:nvPr>
            <p:ph idx="1"/>
          </p:nvPr>
        </p:nvSpPr>
        <p:spPr/>
        <p:txBody>
          <a:bodyPr/>
          <a:lstStyle/>
          <a:p>
            <a:r>
              <a:rPr lang="zh-TW" altLang="en-US" dirty="0" smtClean="0"/>
              <a:t>創立於</a:t>
            </a:r>
            <a:r>
              <a:rPr lang="en-US" altLang="zh-TW" dirty="0" smtClean="0"/>
              <a:t>1990</a:t>
            </a:r>
            <a:r>
              <a:rPr lang="zh-TW" altLang="en-US" dirty="0" smtClean="0"/>
              <a:t>年</a:t>
            </a:r>
            <a:r>
              <a:rPr lang="zh-TW" altLang="en-US" dirty="0"/>
              <a:t>，</a:t>
            </a:r>
            <a:r>
              <a:rPr lang="zh-TW" altLang="en-US" dirty="0" smtClean="0"/>
              <a:t>以</a:t>
            </a:r>
            <a:r>
              <a:rPr lang="zh-TW" altLang="en-US" dirty="0"/>
              <a:t>香港為家的亞洲青年管弦樂團 </a:t>
            </a:r>
            <a:r>
              <a:rPr lang="en-US" altLang="zh-TW" dirty="0"/>
              <a:t>(</a:t>
            </a:r>
            <a:r>
              <a:rPr lang="zh-TW" altLang="en-US" dirty="0"/>
              <a:t>簡稱「亞青」</a:t>
            </a:r>
            <a:r>
              <a:rPr lang="en-US" altLang="zh-TW" dirty="0"/>
              <a:t>)</a:t>
            </a:r>
            <a:r>
              <a:rPr lang="zh-TW" altLang="en-US" dirty="0"/>
              <a:t>，被樂評家讃譽為世界上其中一隊最出色的青年樂團，以及獲頒授日本崇高的「高松宮殿下記念世界文化賞」青年藝術家獎及日經亞洲</a:t>
            </a:r>
            <a:r>
              <a:rPr lang="zh-TW" altLang="en-US" dirty="0" smtClean="0"/>
              <a:t>賞。</a:t>
            </a:r>
            <a:r>
              <a:rPr lang="zh-TW" altLang="en-US" dirty="0"/>
              <a:t/>
            </a:r>
            <a:br>
              <a:rPr lang="zh-TW" altLang="en-US" dirty="0"/>
            </a:br>
            <a:r>
              <a:rPr lang="zh-TW" altLang="en-US" dirty="0"/>
              <a:t/>
            </a:r>
            <a:br>
              <a:rPr lang="zh-TW" altLang="en-US" dirty="0"/>
            </a:br>
            <a:r>
              <a:rPr lang="zh-TW" altLang="en-US" dirty="0"/>
              <a:t>亞青的</a:t>
            </a:r>
            <a:r>
              <a:rPr lang="en-US" altLang="zh-TW" dirty="0"/>
              <a:t>100</a:t>
            </a:r>
            <a:r>
              <a:rPr lang="zh-TW" altLang="en-US" dirty="0"/>
              <a:t>多位成員，均是經過嚴格的挑選出來</a:t>
            </a:r>
            <a:r>
              <a:rPr lang="zh-TW" altLang="en-US" dirty="0" smtClean="0"/>
              <a:t>的</a:t>
            </a:r>
            <a:r>
              <a:rPr lang="en-US" altLang="zh-TW" dirty="0" smtClean="0"/>
              <a:t>16-26</a:t>
            </a:r>
            <a:r>
              <a:rPr lang="zh-TW" altLang="en-US" dirty="0" smtClean="0"/>
              <a:t>歲菁英</a:t>
            </a:r>
            <a:r>
              <a:rPr lang="zh-TW" altLang="en-US" dirty="0"/>
              <a:t>樂</a:t>
            </a:r>
            <a:r>
              <a:rPr lang="zh-TW" altLang="en-US" dirty="0" smtClean="0"/>
              <a:t>手</a:t>
            </a:r>
            <a:r>
              <a:rPr lang="zh-TW" altLang="en-US" dirty="0"/>
              <a:t>，</a:t>
            </a:r>
            <a:r>
              <a:rPr lang="zh-TW" altLang="en-US" dirty="0" smtClean="0"/>
              <a:t>他們</a:t>
            </a:r>
            <a:r>
              <a:rPr lang="zh-TW" altLang="en-US" dirty="0"/>
              <a:t>分別來自中國大陸、香港、澳門、台灣、日本、韓國、馬來西亞、菲律賓、新加坡、泰國及</a:t>
            </a:r>
            <a:r>
              <a:rPr lang="zh-TW" altLang="en-US" dirty="0" smtClean="0"/>
              <a:t>越南等國。</a:t>
            </a:r>
            <a:r>
              <a:rPr lang="zh-TW" altLang="en-US" dirty="0"/>
              <a:t>每年夏天，他們均相聚六個星期，首三星期為一個排練營，之後則是三星期與享譽國際的獨奏家和指揮家</a:t>
            </a:r>
            <a:r>
              <a:rPr lang="zh-TW" altLang="en-US" dirty="0" smtClean="0"/>
              <a:t>的全球巡迴演出</a:t>
            </a:r>
            <a:r>
              <a:rPr lang="zh-TW" altLang="en-US" dirty="0"/>
              <a:t>。</a:t>
            </a:r>
            <a:endParaRPr lang="zh-TW" altLang="en-US" dirty="0"/>
          </a:p>
        </p:txBody>
      </p:sp>
    </p:spTree>
    <p:extLst>
      <p:ext uri="{BB962C8B-B14F-4D97-AF65-F5344CB8AC3E}">
        <p14:creationId xmlns:p14="http://schemas.microsoft.com/office/powerpoint/2010/main" val="2515472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36250"/>
            <a:ext cx="10515600" cy="838032"/>
          </a:xfrm>
        </p:spPr>
        <p:txBody>
          <a:bodyPr/>
          <a:lstStyle/>
          <a:p>
            <a:endParaRPr lang="zh-TW" altLang="en-US" dirty="0"/>
          </a:p>
        </p:txBody>
      </p:sp>
      <p:sp>
        <p:nvSpPr>
          <p:cNvPr id="3" name="內容版面配置區 2"/>
          <p:cNvSpPr>
            <a:spLocks noGrp="1"/>
          </p:cNvSpPr>
          <p:nvPr>
            <p:ph idx="1"/>
          </p:nvPr>
        </p:nvSpPr>
        <p:spPr>
          <a:xfrm>
            <a:off x="838200" y="1511166"/>
            <a:ext cx="10515600" cy="4665797"/>
          </a:xfrm>
        </p:spPr>
        <p:txBody>
          <a:bodyPr>
            <a:normAutofit lnSpcReduction="10000"/>
          </a:bodyPr>
          <a:lstStyle/>
          <a:p>
            <a:r>
              <a:rPr lang="zh-TW" altLang="en-US" dirty="0"/>
              <a:t>曾與亞青演出過的包括大提琴家馬友友、麥斯基、王健及維勒斯坦、小提琴家甘祈頓、沙涵、列賓、張永宙、金永旭、林昭亮、女高音家安美玲、鋼琴家拉洛嘉、莉卡、費爾沙、美藝三重奏、以及小號獨奏家哈頓貝格。樂團的指揮亦包括哥美士安拿、施奈德、譚盾、 卡穆、朱特、以及樂團的創辦人曼紐因及龐信。</a:t>
            </a:r>
            <a:r>
              <a:rPr lang="zh-TW" altLang="en-US" dirty="0"/>
              <a:t/>
            </a:r>
            <a:br>
              <a:rPr lang="zh-TW" altLang="en-US" dirty="0"/>
            </a:br>
            <a:r>
              <a:rPr lang="zh-TW" altLang="en-US" dirty="0"/>
              <a:t/>
            </a:r>
            <a:br>
              <a:rPr lang="zh-TW" altLang="en-US" dirty="0"/>
            </a:br>
            <a:r>
              <a:rPr lang="zh-TW" altLang="en-US" dirty="0"/>
              <a:t>自</a:t>
            </a:r>
            <a:r>
              <a:rPr lang="en-US" altLang="zh-TW" dirty="0"/>
              <a:t>1990</a:t>
            </a:r>
            <a:r>
              <a:rPr lang="zh-TW" altLang="en-US" dirty="0"/>
              <a:t>年首場演出後，亞青曾於亞洲、歐洲、北美和澳洲，演出超過</a:t>
            </a:r>
            <a:r>
              <a:rPr lang="en-US" altLang="zh-TW" dirty="0"/>
              <a:t>400</a:t>
            </a:r>
            <a:r>
              <a:rPr lang="zh-TW" altLang="en-US" dirty="0"/>
              <a:t>場音樂會，觀眾人數超過一百萬人</a:t>
            </a:r>
            <a:r>
              <a:rPr lang="zh-TW" altLang="en-US" dirty="0" smtClean="0"/>
              <a:t>。</a:t>
            </a:r>
            <a:endParaRPr lang="en-US" altLang="zh-TW" dirty="0" smtClean="0"/>
          </a:p>
          <a:p>
            <a:endParaRPr lang="en-US" altLang="zh-TW" dirty="0" smtClean="0"/>
          </a:p>
          <a:p>
            <a:r>
              <a:rPr lang="zh-TW" altLang="en-US" dirty="0"/>
              <a:t>亞青，為一個學費全免的音樂活動，主旨在於燃點亞洲音樂家在亞洲從事音樂工作的一份自豪感，藉此減輕亞洲人材外流的問題</a:t>
            </a:r>
            <a:r>
              <a:rPr lang="zh-TW" altLang="en-US" dirty="0" smtClean="0"/>
              <a:t>。。</a:t>
            </a:r>
            <a:endParaRPr lang="zh-TW" altLang="en-US" dirty="0"/>
          </a:p>
        </p:txBody>
      </p:sp>
    </p:spTree>
    <p:extLst>
      <p:ext uri="{BB962C8B-B14F-4D97-AF65-F5344CB8AC3E}">
        <p14:creationId xmlns:p14="http://schemas.microsoft.com/office/powerpoint/2010/main" val="1783662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打開門 </a:t>
            </a:r>
            <a:r>
              <a:rPr lang="zh-TW" altLang="en-US" dirty="0" smtClean="0"/>
              <a:t> 擁抱</a:t>
            </a:r>
            <a:r>
              <a:rPr lang="zh-TW" altLang="en-US" dirty="0"/>
              <a:t>世界</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2687" y="1843439"/>
            <a:ext cx="7880326" cy="4412982"/>
          </a:xfrm>
        </p:spPr>
      </p:pic>
    </p:spTree>
    <p:extLst>
      <p:ext uri="{BB962C8B-B14F-4D97-AF65-F5344CB8AC3E}">
        <p14:creationId xmlns:p14="http://schemas.microsoft.com/office/powerpoint/2010/main" val="341428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關於</a:t>
            </a:r>
            <a:r>
              <a:rPr lang="zh-TW" altLang="en-US" dirty="0" smtClean="0"/>
              <a:t>我    嘉義的孩子</a:t>
            </a:r>
            <a:r>
              <a:rPr lang="zh-TW" altLang="en-US" sz="3200" dirty="0" smtClean="0"/>
              <a:t>           </a:t>
            </a:r>
            <a:r>
              <a:rPr lang="zh-TW" altLang="en-US" sz="2000" dirty="0" smtClean="0"/>
              <a:t>美國 土耳其 法國</a:t>
            </a:r>
            <a:endParaRPr lang="zh-TW" altLang="en-US" sz="2000"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6984" y="1825624"/>
            <a:ext cx="6091395" cy="4571503"/>
          </a:xfrm>
        </p:spPr>
      </p:pic>
    </p:spTree>
    <p:extLst>
      <p:ext uri="{BB962C8B-B14F-4D97-AF65-F5344CB8AC3E}">
        <p14:creationId xmlns:p14="http://schemas.microsoft.com/office/powerpoint/2010/main" val="2022464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0396" y="365126"/>
            <a:ext cx="10593404" cy="164264"/>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6413" y="622200"/>
            <a:ext cx="9538636" cy="6105724"/>
          </a:xfrm>
        </p:spPr>
      </p:pic>
    </p:spTree>
    <p:extLst>
      <p:ext uri="{BB962C8B-B14F-4D97-AF65-F5344CB8AC3E}">
        <p14:creationId xmlns:p14="http://schemas.microsoft.com/office/powerpoint/2010/main" val="217608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關於我們家</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4442" y="1579658"/>
            <a:ext cx="7134044" cy="4744140"/>
          </a:xfrm>
        </p:spPr>
      </p:pic>
    </p:spTree>
    <p:extLst>
      <p:ext uri="{BB962C8B-B14F-4D97-AF65-F5344CB8AC3E}">
        <p14:creationId xmlns:p14="http://schemas.microsoft.com/office/powerpoint/2010/main" val="155855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smtClean="0"/>
              <a:t>為何要成為接待家庭</a:t>
            </a:r>
            <a:r>
              <a:rPr lang="en-US" altLang="zh-TW" sz="6000" dirty="0" smtClean="0"/>
              <a:t>?</a:t>
            </a:r>
            <a:endParaRPr lang="zh-TW" altLang="en-US" sz="6000" dirty="0"/>
          </a:p>
        </p:txBody>
      </p:sp>
      <p:sp>
        <p:nvSpPr>
          <p:cNvPr id="3" name="內容版面配置區 2"/>
          <p:cNvSpPr>
            <a:spLocks noGrp="1"/>
          </p:cNvSpPr>
          <p:nvPr>
            <p:ph idx="1"/>
          </p:nvPr>
        </p:nvSpPr>
        <p:spPr/>
        <p:txBody>
          <a:bodyPr>
            <a:normAutofit lnSpcReduction="10000"/>
          </a:bodyPr>
          <a:lstStyle/>
          <a:p>
            <a:r>
              <a:rPr lang="zh-TW" altLang="en-US" sz="4000" dirty="0" smtClean="0"/>
              <a:t>理由一</a:t>
            </a:r>
            <a:endParaRPr lang="en-US" altLang="zh-TW" sz="4000" dirty="0" smtClean="0"/>
          </a:p>
          <a:p>
            <a:r>
              <a:rPr lang="zh-TW" altLang="en-US" sz="4000" dirty="0" smtClean="0"/>
              <a:t>最佳的國民外交</a:t>
            </a:r>
            <a:endParaRPr lang="en-US" altLang="zh-TW" sz="4000" dirty="0" smtClean="0"/>
          </a:p>
          <a:p>
            <a:endParaRPr lang="en-US" altLang="zh-TW" sz="4000" dirty="0" smtClean="0"/>
          </a:p>
          <a:p>
            <a:r>
              <a:rPr lang="zh-TW" altLang="en-US" dirty="0"/>
              <a:t>在認識這些留學生的同時，學生們能透過家庭了解更多台灣的人、事、物，家庭接待者能分享台灣的美好及各種想要分享給留學生的文化、想法，透過生活模式，留學生也能了解台灣的文化習俗、家庭關係，在閒暇之餘帶著學生與家庭成員一起深入台灣的自然環境或歷史古蹟，展現台灣之美，為他們描繪一幅屬於台灣的記憶。</a:t>
            </a:r>
          </a:p>
        </p:txBody>
      </p:sp>
    </p:spTree>
    <p:extLst>
      <p:ext uri="{BB962C8B-B14F-4D97-AF65-F5344CB8AC3E}">
        <p14:creationId xmlns:p14="http://schemas.microsoft.com/office/powerpoint/2010/main" val="231657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smtClean="0"/>
              <a:t>為何要成為接待家庭</a:t>
            </a:r>
            <a:r>
              <a:rPr lang="en-US" altLang="zh-TW" sz="6000" dirty="0" smtClean="0"/>
              <a:t>?</a:t>
            </a:r>
            <a:endParaRPr lang="zh-TW" altLang="en-US" sz="6000" dirty="0"/>
          </a:p>
        </p:txBody>
      </p:sp>
      <p:sp>
        <p:nvSpPr>
          <p:cNvPr id="3" name="內容版面配置區 2"/>
          <p:cNvSpPr>
            <a:spLocks noGrp="1"/>
          </p:cNvSpPr>
          <p:nvPr>
            <p:ph idx="1"/>
          </p:nvPr>
        </p:nvSpPr>
        <p:spPr/>
        <p:txBody>
          <a:bodyPr/>
          <a:lstStyle/>
          <a:p>
            <a:r>
              <a:rPr lang="zh-TW" altLang="en-US" sz="4000" dirty="0" smtClean="0"/>
              <a:t>理由二</a:t>
            </a:r>
            <a:endParaRPr lang="en-US" altLang="zh-TW" sz="4000" dirty="0" smtClean="0"/>
          </a:p>
          <a:p>
            <a:r>
              <a:rPr lang="zh-TW" altLang="en-US" sz="4000" dirty="0" smtClean="0"/>
              <a:t>語言與文化交流</a:t>
            </a:r>
            <a:endParaRPr lang="en-US" altLang="zh-TW" sz="4000" dirty="0" smtClean="0"/>
          </a:p>
          <a:p>
            <a:endParaRPr lang="en-US" altLang="zh-TW" dirty="0" smtClean="0"/>
          </a:p>
          <a:p>
            <a:r>
              <a:rPr lang="zh-TW" altLang="en-US" dirty="0" smtClean="0"/>
              <a:t>在</a:t>
            </a:r>
            <a:r>
              <a:rPr lang="zh-TW" altLang="en-US" dirty="0"/>
              <a:t>認識這些留學生的同時，學生們能透過家庭了解更多台灣的人、事、物，家庭接待者能分享台灣的美好及各種想要分享給留學生的文化、想法，透過生活模式，留學生也能了解台灣的文化習俗、家庭關係，在閒暇之餘帶著學生與家庭成員一起深入台灣的自然環境或歷史古蹟，展現台灣之美，為他們描繪一幅屬於台灣的記憶。</a:t>
            </a:r>
          </a:p>
        </p:txBody>
      </p:sp>
    </p:spTree>
    <p:extLst>
      <p:ext uri="{BB962C8B-B14F-4D97-AF65-F5344CB8AC3E}">
        <p14:creationId xmlns:p14="http://schemas.microsoft.com/office/powerpoint/2010/main" val="28226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smtClean="0"/>
              <a:t>為何要成為接待家庭</a:t>
            </a:r>
            <a:r>
              <a:rPr lang="en-US" altLang="zh-TW" sz="6000" dirty="0" smtClean="0"/>
              <a:t>?</a:t>
            </a:r>
            <a:endParaRPr lang="zh-TW" altLang="en-US" sz="6000" dirty="0"/>
          </a:p>
        </p:txBody>
      </p:sp>
      <p:sp>
        <p:nvSpPr>
          <p:cNvPr id="3" name="內容版面配置區 2"/>
          <p:cNvSpPr>
            <a:spLocks noGrp="1"/>
          </p:cNvSpPr>
          <p:nvPr>
            <p:ph idx="1"/>
          </p:nvPr>
        </p:nvSpPr>
        <p:spPr/>
        <p:txBody>
          <a:bodyPr>
            <a:normAutofit fontScale="92500" lnSpcReduction="10000"/>
          </a:bodyPr>
          <a:lstStyle/>
          <a:p>
            <a:r>
              <a:rPr lang="zh-TW" altLang="en-US" sz="4000" dirty="0" smtClean="0"/>
              <a:t>理由三</a:t>
            </a:r>
            <a:endParaRPr lang="en-US" altLang="zh-TW" sz="4000" dirty="0" smtClean="0"/>
          </a:p>
          <a:p>
            <a:r>
              <a:rPr lang="zh-TW" altLang="en-US" sz="4000" dirty="0" smtClean="0"/>
              <a:t>培養孩子的國際觀</a:t>
            </a:r>
            <a:endParaRPr lang="en-US" altLang="zh-TW" sz="4000" dirty="0" smtClean="0"/>
          </a:p>
          <a:p>
            <a:endParaRPr lang="en-US" altLang="zh-TW" sz="4000" dirty="0" smtClean="0"/>
          </a:p>
          <a:p>
            <a:r>
              <a:rPr lang="zh-TW" altLang="en-US" dirty="0" smtClean="0"/>
              <a:t>留學生</a:t>
            </a:r>
            <a:r>
              <a:rPr lang="zh-TW" altLang="en-US" dirty="0"/>
              <a:t>與家庭成員相處，孩子能學會與他人建立信任關係，學會包容與體諒，在生活上與他人磨合，對於成長中的孩子來說是很好的學習機會。年紀大一些的孩子能透過對談來發掘世界上更多有趣的事物，了解其他國家的文化及習慣，留學生也會成為孩子的好友，說不定未來能到他們的國家旅遊呢！</a:t>
            </a:r>
          </a:p>
          <a:p>
            <a:r>
              <a:rPr lang="zh-TW" altLang="en-US" dirty="0"/>
              <a:t/>
            </a:r>
            <a:br>
              <a:rPr lang="zh-TW" altLang="en-US" dirty="0"/>
            </a:br>
            <a:endParaRPr lang="zh-TW" altLang="en-US" dirty="0"/>
          </a:p>
        </p:txBody>
      </p:sp>
    </p:spTree>
    <p:extLst>
      <p:ext uri="{BB962C8B-B14F-4D97-AF65-F5344CB8AC3E}">
        <p14:creationId xmlns:p14="http://schemas.microsoft.com/office/powerpoint/2010/main" val="45447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smtClean="0"/>
              <a:t>為何要成為接待家庭</a:t>
            </a:r>
            <a:r>
              <a:rPr lang="en-US" altLang="zh-TW" sz="6000" dirty="0" smtClean="0"/>
              <a:t>?</a:t>
            </a:r>
            <a:endParaRPr lang="zh-TW" altLang="en-US" sz="6000" dirty="0"/>
          </a:p>
        </p:txBody>
      </p:sp>
      <p:sp>
        <p:nvSpPr>
          <p:cNvPr id="3" name="內容版面配置區 2"/>
          <p:cNvSpPr>
            <a:spLocks noGrp="1"/>
          </p:cNvSpPr>
          <p:nvPr>
            <p:ph idx="1"/>
          </p:nvPr>
        </p:nvSpPr>
        <p:spPr/>
        <p:txBody>
          <a:bodyPr>
            <a:normAutofit fontScale="92500" lnSpcReduction="10000"/>
          </a:bodyPr>
          <a:lstStyle/>
          <a:p>
            <a:r>
              <a:rPr lang="zh-TW" altLang="en-US" sz="4000" dirty="0" smtClean="0"/>
              <a:t>理由四</a:t>
            </a:r>
            <a:endParaRPr lang="en-US" altLang="zh-TW" sz="4000" dirty="0" smtClean="0"/>
          </a:p>
          <a:p>
            <a:r>
              <a:rPr lang="zh-TW" altLang="en-US" sz="4000" dirty="0"/>
              <a:t>多一份收入</a:t>
            </a:r>
            <a:r>
              <a:rPr lang="zh-TW" altLang="en-US" sz="4000" dirty="0" smtClean="0"/>
              <a:t>來源</a:t>
            </a:r>
            <a:endParaRPr lang="en-US" altLang="zh-TW" sz="4000" dirty="0" smtClean="0"/>
          </a:p>
          <a:p>
            <a:endParaRPr lang="en-US" altLang="zh-TW" dirty="0"/>
          </a:p>
          <a:p>
            <a:r>
              <a:rPr lang="zh-TW" altLang="en-US" dirty="0"/>
              <a:t>如同將多餘房間出租的概念，學生需支付居住費用，並以長期居住在寄宿家庭中的模式為主。台大華語研習所將會提供正式的合約，每月定期入帳，成為另一種被動收入，寄宿家庭能詳細了解其中的合作關係</a:t>
            </a:r>
            <a:r>
              <a:rPr lang="zh-TW" altLang="en-US" dirty="0" smtClean="0"/>
              <a:t>。</a:t>
            </a:r>
            <a:endParaRPr lang="en-US" altLang="zh-TW" dirty="0" smtClean="0"/>
          </a:p>
          <a:p>
            <a:endParaRPr lang="en-US" altLang="zh-TW" dirty="0" smtClean="0"/>
          </a:p>
          <a:p>
            <a:r>
              <a:rPr lang="zh-TW" altLang="en-US"/>
              <a:t>台大華語研習</a:t>
            </a:r>
            <a:r>
              <a:rPr lang="zh-TW" altLang="en-US" smtClean="0"/>
              <a:t>所     淡江大學</a:t>
            </a:r>
            <a:r>
              <a:rPr lang="zh-TW" altLang="en-US"/>
              <a:t>華語中心</a:t>
            </a:r>
            <a:endParaRPr lang="en-US" altLang="zh-TW" dirty="0"/>
          </a:p>
          <a:p>
            <a:r>
              <a:rPr lang="en-US" altLang="zh-TW" dirty="0" smtClean="0"/>
              <a:t>https://hshsharehouse.com/hostfamilytaiwan/</a:t>
            </a:r>
            <a:endParaRPr lang="zh-TW" altLang="en-US" dirty="0"/>
          </a:p>
        </p:txBody>
      </p:sp>
    </p:spTree>
    <p:extLst>
      <p:ext uri="{BB962C8B-B14F-4D97-AF65-F5344CB8AC3E}">
        <p14:creationId xmlns:p14="http://schemas.microsoft.com/office/powerpoint/2010/main" val="159374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smtClean="0"/>
              <a:t>接待家庭 條件</a:t>
            </a:r>
            <a:endParaRPr lang="zh-TW" altLang="en-US" sz="6000" dirty="0"/>
          </a:p>
        </p:txBody>
      </p:sp>
      <p:sp>
        <p:nvSpPr>
          <p:cNvPr id="3" name="內容版面配置區 2"/>
          <p:cNvSpPr>
            <a:spLocks noGrp="1"/>
          </p:cNvSpPr>
          <p:nvPr>
            <p:ph idx="1"/>
          </p:nvPr>
        </p:nvSpPr>
        <p:spPr/>
        <p:txBody>
          <a:bodyPr>
            <a:normAutofit fontScale="92500"/>
          </a:bodyPr>
          <a:lstStyle/>
          <a:p>
            <a:pPr marL="0" indent="0">
              <a:buNone/>
            </a:pPr>
            <a:endParaRPr lang="zh-TW" altLang="zh-TW" dirty="0"/>
          </a:p>
          <a:p>
            <a:r>
              <a:rPr lang="zh-TW" altLang="zh-TW" dirty="0"/>
              <a:t>以</a:t>
            </a:r>
            <a:r>
              <a:rPr lang="zh-TW" altLang="zh-TW" b="1" dirty="0"/>
              <a:t>家庭</a:t>
            </a:r>
            <a:r>
              <a:rPr lang="zh-TW" altLang="zh-TW" dirty="0"/>
              <a:t>為單位，其</a:t>
            </a:r>
            <a:r>
              <a:rPr lang="zh-TW" altLang="zh-TW" b="1" dirty="0"/>
              <a:t>家庭</a:t>
            </a:r>
            <a:r>
              <a:rPr lang="zh-TW" altLang="zh-TW" dirty="0"/>
              <a:t>成員皆有意願參與</a:t>
            </a:r>
            <a:r>
              <a:rPr lang="zh-TW" altLang="zh-TW" b="1" dirty="0"/>
              <a:t>接待</a:t>
            </a:r>
            <a:endParaRPr lang="zh-TW" altLang="zh-TW" dirty="0"/>
          </a:p>
          <a:p>
            <a:r>
              <a:rPr lang="zh-TW" altLang="zh-TW" dirty="0"/>
              <a:t>無歧視且無國籍偏好</a:t>
            </a:r>
          </a:p>
          <a:p>
            <a:r>
              <a:rPr lang="zh-TW" altLang="zh-TW" dirty="0"/>
              <a:t>積極表達、溝通並熱衷於異國文化交流</a:t>
            </a:r>
          </a:p>
          <a:p>
            <a:r>
              <a:rPr lang="zh-TW" altLang="zh-TW" dirty="0"/>
              <a:t>願意提供</a:t>
            </a:r>
            <a:r>
              <a:rPr lang="zh-TW" altLang="zh-TW" b="1" dirty="0"/>
              <a:t>接待環境</a:t>
            </a:r>
          </a:p>
          <a:p>
            <a:endParaRPr lang="en-US" altLang="zh-TW" dirty="0" smtClean="0"/>
          </a:p>
          <a:p>
            <a:r>
              <a:rPr lang="zh-TW" altLang="en-US" b="1" dirty="0"/>
              <a:t>大專校院境外學生接待家庭計畫</a:t>
            </a:r>
            <a:r>
              <a:rPr lang="zh-TW" altLang="en-US" b="1" dirty="0" smtClean="0"/>
              <a:t>辦公室</a:t>
            </a:r>
            <a:endParaRPr lang="en-US" altLang="zh-TW" b="1" dirty="0" smtClean="0"/>
          </a:p>
          <a:p>
            <a:r>
              <a:rPr lang="en-US" altLang="zh-TW" b="1" dirty="0" smtClean="0"/>
              <a:t>(</a:t>
            </a:r>
            <a:r>
              <a:rPr lang="en-US" altLang="zh-TW" b="1" dirty="0"/>
              <a:t>LMMF Host Family Program</a:t>
            </a:r>
            <a:r>
              <a:rPr lang="en-US" altLang="zh-TW" b="1" dirty="0" smtClean="0"/>
              <a:t>)</a:t>
            </a:r>
            <a:r>
              <a:rPr lang="zh-TW" altLang="zh-TW" dirty="0"/>
              <a:t/>
            </a:r>
            <a:br>
              <a:rPr lang="zh-TW" altLang="zh-TW" dirty="0"/>
            </a:br>
            <a:r>
              <a:rPr lang="en-US" altLang="zh-TW" dirty="0" smtClean="0"/>
              <a:t>https://www.nisa.moe.gov.tw/lmmf/index/announcement.detail/sn/24</a:t>
            </a:r>
            <a:endParaRPr lang="zh-TW" altLang="en-US" dirty="0"/>
          </a:p>
        </p:txBody>
      </p:sp>
    </p:spTree>
    <p:extLst>
      <p:ext uri="{BB962C8B-B14F-4D97-AF65-F5344CB8AC3E}">
        <p14:creationId xmlns:p14="http://schemas.microsoft.com/office/powerpoint/2010/main" val="239293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smtClean="0"/>
              <a:t>接待家庭 </a:t>
            </a:r>
            <a:r>
              <a:rPr lang="zh-TW" altLang="en-US" sz="6000" dirty="0" smtClean="0"/>
              <a:t>環境</a:t>
            </a:r>
            <a:r>
              <a:rPr lang="zh-TW" altLang="en-US" sz="6000" dirty="0"/>
              <a:t> </a:t>
            </a:r>
            <a:r>
              <a:rPr lang="en-US" altLang="zh-TW" sz="6000" dirty="0" smtClean="0"/>
              <a:t>(</a:t>
            </a:r>
            <a:r>
              <a:rPr lang="zh-TW" altLang="en-US" sz="6000" dirty="0" smtClean="0"/>
              <a:t>兩人</a:t>
            </a:r>
            <a:r>
              <a:rPr lang="en-US" altLang="zh-TW" sz="6000" dirty="0" smtClean="0"/>
              <a:t>)</a:t>
            </a:r>
            <a:endParaRPr lang="zh-TW" altLang="en-US" sz="6000"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3815" y="1690688"/>
            <a:ext cx="6244713" cy="5111600"/>
          </a:xfrm>
        </p:spPr>
      </p:pic>
    </p:spTree>
    <p:extLst>
      <p:ext uri="{BB962C8B-B14F-4D97-AF65-F5344CB8AC3E}">
        <p14:creationId xmlns:p14="http://schemas.microsoft.com/office/powerpoint/2010/main" val="210234767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684</Words>
  <Application>Microsoft Office PowerPoint</Application>
  <PresentationFormat>寬螢幕</PresentationFormat>
  <Paragraphs>52</Paragraphs>
  <Slides>20</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20</vt:i4>
      </vt:variant>
    </vt:vector>
  </HeadingPairs>
  <TitlesOfParts>
    <vt:vector size="25" baseType="lpstr">
      <vt:lpstr>新細明體</vt:lpstr>
      <vt:lpstr>Arial</vt:lpstr>
      <vt:lpstr>Calibri</vt:lpstr>
      <vt:lpstr>Calibri Light</vt:lpstr>
      <vt:lpstr>Office 佈景主題</vt:lpstr>
      <vt:lpstr>接待家庭 Host Family</vt:lpstr>
      <vt:lpstr>關於我    嘉義的孩子           美國 土耳其 法國</vt:lpstr>
      <vt:lpstr>關於我們家</vt:lpstr>
      <vt:lpstr>為何要成為接待家庭?</vt:lpstr>
      <vt:lpstr>為何要成為接待家庭?</vt:lpstr>
      <vt:lpstr>為何要成為接待家庭?</vt:lpstr>
      <vt:lpstr>為何要成為接待家庭?</vt:lpstr>
      <vt:lpstr>接待家庭 條件</vt:lpstr>
      <vt:lpstr>接待家庭 環境 (兩人)</vt:lpstr>
      <vt:lpstr>接待家庭 環境</vt:lpstr>
      <vt:lpstr>提供早餐 </vt:lpstr>
      <vt:lpstr>提供午餐</vt:lpstr>
      <vt:lpstr>不一定提供晚餐  (音樂會前排練有便當)</vt:lpstr>
      <vt:lpstr>亞洲青年管弦樂團 AYO https://www.ayo.org.hk/</vt:lpstr>
      <vt:lpstr>2024年  嘉義場8月23-24日   台北場8月26日</vt:lpstr>
      <vt:lpstr>法國首席指揮 Joseph Bastian約瑟 ·巴斯蒂安</vt:lpstr>
      <vt:lpstr>AYO 團員</vt:lpstr>
      <vt:lpstr>PowerPoint 簡報</vt:lpstr>
      <vt:lpstr>打開門  擁抱世界</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接待家庭 Host Family</dc:title>
  <dc:creator>Aspire</dc:creator>
  <cp:lastModifiedBy>Aspire</cp:lastModifiedBy>
  <cp:revision>27</cp:revision>
  <dcterms:created xsi:type="dcterms:W3CDTF">2024-07-28T16:22:03Z</dcterms:created>
  <dcterms:modified xsi:type="dcterms:W3CDTF">2024-07-28T18:39:41Z</dcterms:modified>
</cp:coreProperties>
</file>